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9" r:id="rId10"/>
    <p:sldId id="267" r:id="rId11"/>
    <p:sldId id="270" r:id="rId12"/>
    <p:sldId id="268" r:id="rId13"/>
    <p:sldId id="256" r:id="rId14"/>
    <p:sldId id="257" r:id="rId15"/>
    <p:sldId id="258" r:id="rId16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61A41-DD59-4028-90DB-D06CF2E62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AE673-3C36-4158-91D9-C413C2FC55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U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F60F5-6520-4136-8371-97747C105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9FE36-204B-4A78-BE69-5788DB08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86FA3-C9F6-487B-A1CA-C850199ED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633899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D9B82-07AF-4274-B7C9-264A3BA5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493CB6-7DFF-4A71-A031-19185C037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B06F6-6F36-49F0-B4B8-1B742FB0C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ECC57-3BB2-4AC3-8A38-AD01082FA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530FD-C612-4624-AC38-051675EC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68368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7C8AAB-071A-4DD4-B247-983D242E06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C242F1-4677-43A2-B65E-F75772B30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95F7E-15EE-4752-AB09-28AB1874E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20EF5-44C1-49C1-B02E-2462699F9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BC1A3-2A93-4A6F-BC05-AC97A91B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3315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C4CE9-48CE-4AB5-BD2A-8E3E2FC2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9EDF6-66F9-4580-8785-712DA0A82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1F468-8A32-48E6-BCFF-69C4B9F6B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6B9D4-5C64-47EC-BB48-0A48201D5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8A6C9-3E94-49E4-875C-153ACB09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40844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424FF-06E9-49C3-BE28-078206DAF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EDE9CD-5A38-451A-8CB4-A2D043CF6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C7CED-1309-4292-B5FB-309AD177A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9FBAD-CF91-4CF0-94ED-1C1D0C77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7888D-3E05-48EF-ADF8-50F927EF6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998414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37DF-87DD-4417-8CD4-D1ABBEC2F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04B65-74BF-4AC2-B130-3026A1BE7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1C9528-8DB9-4282-9614-3B58338D5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7305E-1107-429C-8D35-E333797C6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8CDD7-F03E-4CB4-828E-E92A4FC43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930C4-2889-440D-8952-12F74D0A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824264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078B-389E-48C8-932B-9593A7CAB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5E925-EB86-4B59-B6D8-5C40D7FEB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DB42D-D1E0-4937-9383-E91F40C0F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BC95F-F3D8-4AFA-973C-44A40CEC8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ED859-0132-4D49-8893-0A1017A7E6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5D1C8B-8813-4D7C-8FD4-A7D60713D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6B6B4-9253-4452-91A9-EA6CA6227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FA2FCE-F9F2-40C5-92AB-FD2C1D39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852536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6E36-7A57-46BC-B1F6-7545A380B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F901B2-966E-439E-B29B-0FD9E91EF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21B0A9-F7CC-47C6-8904-053467AFC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1B4F4-BC33-4171-A762-4323EE85E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11095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C4E202-F2CE-46B1-A9A8-A210ED325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99442F-F8B9-4C5F-8C4A-D98881B20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B8265-1EE7-4AAB-9150-A7D5F00E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77807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7D395-E11F-425E-8100-2216E88FC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0BA3-8A25-4A01-9874-6282A4E1A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5B58F-F8A2-4564-A937-5AF46E7754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83ACD-A14D-46AB-93FC-6F048A892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31DE8-3A57-41D2-9770-1B31553E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12E85-6C9A-4812-AE73-9CDCE8C9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20345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6B36-6105-47BC-BA32-5023B3E2D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6B04A8-D8F7-4BCB-9282-6CABE6A00A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7186F-AB46-4A50-AD9D-D6DB36256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605C7-40C3-4F28-ADCD-22FB197A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78730-9731-4B30-A2FC-E7E92443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D2D889-2D34-47BC-BB63-6ED5D892A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320912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8396DB-959E-4AEC-9B83-6C4DAADB6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U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DE5F6-F9B7-41FD-8B2F-83FE2788E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U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B4FE1-BDA8-4571-93EA-7A5480DFC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F678E-41BE-46B9-B58F-10214542DA9E}" type="datetimeFigureOut">
              <a:rPr lang="es-UY" smtClean="0"/>
              <a:t>10/10/2020</a:t>
            </a:fld>
            <a:endParaRPr lang="es-U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25E0A-77A7-458E-9757-5875CAA60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E51A5-D766-4E84-B768-383C111AA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10A48-9620-42F5-BDE6-A03B1C67469F}" type="slidenum">
              <a:rPr lang="es-UY" smtClean="0"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66847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119A37AF-CA18-4B59-BAE3-BF369FFEE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23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54021E-1593-4FCE-A5CF-CB41E03F5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66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9CABD-9E5A-4C00-89EF-812C6EB35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80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850CF0-6BF6-4364-A748-46758D35F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78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4297F5-3BA6-40F5-AADF-052E747D6A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33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B9053-A4B8-4317-9037-37E417C95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02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9486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4B6CC7-3EAC-4B10-B3EF-86313DB13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693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3DF0FF-3955-4089-9E13-7A3717AE0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78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26E30F-0450-4B36-9D25-7E351A5D4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5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41B3CD-2DA2-4A13-9AB6-69345BC90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46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78E0EF-068E-4023-9B26-BAC823902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26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138755-FC7F-4B37-BD05-8E84AC02D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873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04426F-FDFE-41B6-856B-480699F46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0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3B8BE7-7FA7-4724-B576-60E7B45E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71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Yorel Acosta</dc:creator>
  <cp:lastModifiedBy>Yorel Acosta</cp:lastModifiedBy>
  <cp:revision>1</cp:revision>
  <dcterms:created xsi:type="dcterms:W3CDTF">2020-10-10T13:40:38Z</dcterms:created>
  <dcterms:modified xsi:type="dcterms:W3CDTF">2020-10-10T13:47:53Z</dcterms:modified>
</cp:coreProperties>
</file>

<file path=docProps/thumbnail.jpeg>
</file>